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585" autoAdjust="0"/>
  </p:normalViewPr>
  <p:slideViewPr>
    <p:cSldViewPr snapToGrid="0" snapToObjects="1">
      <p:cViewPr varScale="1">
        <p:scale>
          <a:sx n="99" d="100"/>
          <a:sy n="99" d="100"/>
        </p:scale>
        <p:origin x="-11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4FEDDC-9046-C840-8FF5-8808C9561CE1}" type="datetimeFigureOut">
              <a:rPr lang="it-IT" smtClean="0"/>
              <a:t>01/05/16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7C435C-CEA8-BD44-963B-DF3BA546FE76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533309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DAF806-70F4-2145-A6C6-36344DE78E32}" type="datetimeFigureOut">
              <a:rPr lang="it-IT" smtClean="0"/>
              <a:t>01/05/16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20E50-1A72-E042-B373-B384CB9B6FEF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72657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127D2-A5B8-FB44-ADF9-2406EB74DF24}" type="datetime1">
              <a:rPr lang="it-IT" smtClean="0"/>
              <a:t>01/05/16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5642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2CFBFC-1E68-004A-8392-8980373F594F}" type="datetime1">
              <a:rPr lang="it-IT" smtClean="0"/>
              <a:t>01/05/16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0896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B3DFAA-8F02-344D-BAB2-AF5F4B670D2B}" type="datetime1">
              <a:rPr lang="it-IT" smtClean="0"/>
              <a:t>01/05/16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181687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85CC40-0ABC-A440-ACF9-6C8457100E30}" type="datetime1">
              <a:rPr lang="it-IT" smtClean="0"/>
              <a:t>01/05/16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075869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7C1AB7-920C-C24D-88CF-A81338444F30}" type="datetime1">
              <a:rPr lang="it-IT" smtClean="0"/>
              <a:t>01/05/16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1968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9B725-3B31-8E43-A8F2-5D08B1495FF5}" type="datetime1">
              <a:rPr lang="it-IT" smtClean="0"/>
              <a:t>01/05/16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66464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AE658-E611-EB4E-907C-6BDC055F24E5}" type="datetime1">
              <a:rPr lang="it-IT" smtClean="0"/>
              <a:t>01/05/16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83726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66CA02-CC90-284E-8D4E-8282F80F3C05}" type="datetime1">
              <a:rPr lang="it-IT" smtClean="0"/>
              <a:t>01/05/16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970141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974F8A-3F6B-6044-8B6C-3157E84DB1A5}" type="datetime1">
              <a:rPr lang="it-IT" smtClean="0"/>
              <a:t>01/05/16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20283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1B862-B806-1C44-BFE0-A46FFEC489E1}" type="datetime1">
              <a:rPr lang="it-IT" smtClean="0"/>
              <a:t>01/05/16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49952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0CD1D-29D7-0848-9479-627568908A2A}" type="datetime1">
              <a:rPr lang="it-IT" smtClean="0"/>
              <a:t>01/05/16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590791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9ABD3C-78C5-0B47-BC9D-F4D5DE66B69B}" type="datetime1">
              <a:rPr lang="it-IT" smtClean="0"/>
              <a:t>01/05/16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www.thejackpc.com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44270-12BE-4746-AF3C-E996DFB5F36C}" type="slidenum">
              <a:rPr lang="it-IT" smtClean="0"/>
              <a:t>‹n.›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14141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0841" y="109551"/>
            <a:ext cx="7772400" cy="887232"/>
          </a:xfrm>
        </p:spPr>
        <p:txBody>
          <a:bodyPr/>
          <a:lstStyle/>
          <a:p>
            <a:r>
              <a:rPr lang="it-IT" dirty="0" smtClean="0"/>
              <a:t>Comprendere il Computer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40840" y="1824361"/>
            <a:ext cx="7302611" cy="4129025"/>
          </a:xfrm>
        </p:spPr>
        <p:txBody>
          <a:bodyPr>
            <a:normAutofit/>
          </a:bodyPr>
          <a:lstStyle/>
          <a:p>
            <a:r>
              <a:rPr lang="it-IT" dirty="0" smtClean="0"/>
              <a:t>- Hardware e software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- Minacce, virus e password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- Social e privacy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- Links Utili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531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0841" y="109551"/>
            <a:ext cx="7772400" cy="887232"/>
          </a:xfrm>
        </p:spPr>
        <p:txBody>
          <a:bodyPr/>
          <a:lstStyle/>
          <a:p>
            <a:r>
              <a:rPr lang="it-IT" dirty="0" smtClean="0"/>
              <a:t>Hardware e software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273179" y="1513666"/>
            <a:ext cx="437584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kern="1200" dirty="0" smtClean="0"/>
              <a:t>Hardware</a:t>
            </a:r>
          </a:p>
          <a:p>
            <a:endParaRPr lang="it-IT" sz="2000" kern="1200" dirty="0"/>
          </a:p>
          <a:p>
            <a:r>
              <a:rPr lang="it-IT" sz="2000" kern="1200" dirty="0" smtClean="0"/>
              <a:t>Il Computer e suoi componenti</a:t>
            </a:r>
          </a:p>
          <a:p>
            <a:r>
              <a:rPr lang="it-IT" sz="2000" kern="1200" dirty="0" smtClean="0"/>
              <a:t>Il Monitor</a:t>
            </a:r>
          </a:p>
          <a:p>
            <a:r>
              <a:rPr lang="it-IT" sz="2000" kern="1200" dirty="0" smtClean="0"/>
              <a:t>La Tastiera e il mouse</a:t>
            </a:r>
          </a:p>
          <a:p>
            <a:r>
              <a:rPr lang="it-IT" sz="2000" kern="1200" dirty="0" smtClean="0"/>
              <a:t>La Stampante</a:t>
            </a:r>
          </a:p>
          <a:p>
            <a:r>
              <a:rPr lang="it-IT" sz="2000" kern="1200" dirty="0" smtClean="0"/>
              <a:t>I Cavi di rete e telefonici</a:t>
            </a:r>
            <a:endParaRPr lang="it-IT" sz="2000" kern="1200" dirty="0"/>
          </a:p>
        </p:txBody>
      </p:sp>
      <p:sp>
        <p:nvSpPr>
          <p:cNvPr id="10" name="Oval 5"/>
          <p:cNvSpPr/>
          <p:nvPr/>
        </p:nvSpPr>
        <p:spPr>
          <a:xfrm>
            <a:off x="4460182" y="4086037"/>
            <a:ext cx="4353059" cy="2150771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kern="1200" dirty="0" smtClean="0">
                <a:solidFill>
                  <a:schemeClr val="bg1"/>
                </a:solidFill>
              </a:rPr>
              <a:t>L’hardware è la parte del computer che puoi prendere a calci;</a:t>
            </a:r>
          </a:p>
          <a:p>
            <a:pPr algn="ctr"/>
            <a:r>
              <a:rPr lang="it-IT" kern="1200" dirty="0" smtClean="0">
                <a:solidFill>
                  <a:schemeClr val="bg1"/>
                </a:solidFill>
              </a:rPr>
              <a:t>Il software quella contro cui puoi solo imprecare.</a:t>
            </a:r>
            <a:endParaRPr lang="it-IT" kern="1200" dirty="0">
              <a:solidFill>
                <a:schemeClr val="bg1"/>
              </a:solidFill>
            </a:endParaRPr>
          </a:p>
        </p:txBody>
      </p:sp>
      <p:sp>
        <p:nvSpPr>
          <p:cNvPr id="11" name="TextBox 4"/>
          <p:cNvSpPr txBox="1"/>
          <p:nvPr/>
        </p:nvSpPr>
        <p:spPr>
          <a:xfrm>
            <a:off x="4649023" y="1478780"/>
            <a:ext cx="404337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000" dirty="0" smtClean="0">
                <a:solidFill>
                  <a:srgbClr val="000000"/>
                </a:solidFill>
              </a:rPr>
              <a:t>Software</a:t>
            </a:r>
          </a:p>
          <a:p>
            <a:endParaRPr lang="it-IT" sz="2000" dirty="0" smtClean="0">
              <a:solidFill>
                <a:srgbClr val="000000"/>
              </a:solidFill>
            </a:endParaRPr>
          </a:p>
          <a:p>
            <a:r>
              <a:rPr lang="it-IT" sz="2000" dirty="0" smtClean="0">
                <a:solidFill>
                  <a:srgbClr val="000000"/>
                </a:solidFill>
              </a:rPr>
              <a:t>L’insieme di istruzioni che consentono all’hardware di svolgere i propri compiti.</a:t>
            </a:r>
          </a:p>
          <a:p>
            <a:endParaRPr lang="it-IT" sz="2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89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0841" y="83895"/>
            <a:ext cx="7772400" cy="887232"/>
          </a:xfrm>
        </p:spPr>
        <p:txBody>
          <a:bodyPr>
            <a:normAutofit/>
          </a:bodyPr>
          <a:lstStyle/>
          <a:p>
            <a:r>
              <a:rPr lang="it-IT" dirty="0" smtClean="0"/>
              <a:t>Minacce – mail sospette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33" y="1231900"/>
            <a:ext cx="7874000" cy="481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7079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0841" y="83895"/>
            <a:ext cx="7772400" cy="887232"/>
          </a:xfrm>
        </p:spPr>
        <p:txBody>
          <a:bodyPr>
            <a:normAutofit/>
          </a:bodyPr>
          <a:lstStyle/>
          <a:p>
            <a:r>
              <a:rPr lang="it-IT" dirty="0" smtClean="0"/>
              <a:t>Minacce – pubblicità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222" y="1461776"/>
            <a:ext cx="8185019" cy="4455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426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040841" y="58239"/>
            <a:ext cx="7772400" cy="887232"/>
          </a:xfrm>
        </p:spPr>
        <p:txBody>
          <a:bodyPr/>
          <a:lstStyle/>
          <a:p>
            <a:r>
              <a:rPr lang="it-IT" dirty="0" smtClean="0"/>
              <a:t>Minacce – ricerche errate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pic>
        <p:nvPicPr>
          <p:cNvPr id="7" name="Immagine 6" descr="ricerc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07" y="842851"/>
            <a:ext cx="5687720" cy="5453757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7145855" y="5892985"/>
            <a:ext cx="1804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/>
              <a:t>*Programmi Trial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256574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3528" y="58239"/>
            <a:ext cx="7772400" cy="887232"/>
          </a:xfrm>
        </p:spPr>
        <p:txBody>
          <a:bodyPr/>
          <a:lstStyle/>
          <a:p>
            <a:r>
              <a:rPr lang="it-IT" dirty="0" smtClean="0"/>
              <a:t>Virus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252" y="961035"/>
            <a:ext cx="4613447" cy="2595064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1642135" y="3556099"/>
            <a:ext cx="573464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2000" kern="1200" dirty="0">
              <a:solidFill>
                <a:srgbClr val="FF0000"/>
              </a:solidFill>
            </a:endParaRPr>
          </a:p>
          <a:p>
            <a:r>
              <a:rPr lang="it-IT" sz="2000" kern="1200" dirty="0" err="1" smtClean="0">
                <a:solidFill>
                  <a:srgbClr val="FF0000"/>
                </a:solidFill>
              </a:rPr>
              <a:t>Crypto</a:t>
            </a:r>
            <a:r>
              <a:rPr lang="it-IT" sz="2000" kern="1200" dirty="0" smtClean="0">
                <a:solidFill>
                  <a:srgbClr val="FF0000"/>
                </a:solidFill>
              </a:rPr>
              <a:t> </a:t>
            </a:r>
            <a:r>
              <a:rPr lang="it-IT" sz="2000" kern="1200" dirty="0" err="1" smtClean="0">
                <a:solidFill>
                  <a:srgbClr val="FF0000"/>
                </a:solidFill>
              </a:rPr>
              <a:t>locker</a:t>
            </a:r>
            <a:r>
              <a:rPr lang="it-IT" sz="2000" kern="1200" dirty="0" smtClean="0">
                <a:solidFill>
                  <a:srgbClr val="FF0000"/>
                </a:solidFill>
              </a:rPr>
              <a:t> :</a:t>
            </a:r>
            <a:br>
              <a:rPr lang="it-IT" sz="2000" kern="1200" dirty="0" smtClean="0">
                <a:solidFill>
                  <a:srgbClr val="FF0000"/>
                </a:solidFill>
              </a:rPr>
            </a:br>
            <a:r>
              <a:rPr lang="it-IT" sz="2000" kern="1200" dirty="0" smtClean="0">
                <a:solidFill>
                  <a:srgbClr val="FF0000"/>
                </a:solidFill>
              </a:rPr>
              <a:t>dati distrutti, computer funzionante </a:t>
            </a:r>
            <a:br>
              <a:rPr lang="it-IT" sz="2000" kern="1200" dirty="0" smtClean="0">
                <a:solidFill>
                  <a:srgbClr val="FF0000"/>
                </a:solidFill>
              </a:rPr>
            </a:br>
            <a:r>
              <a:rPr lang="it-IT" sz="2000" kern="1200" dirty="0" smtClean="0">
                <a:solidFill>
                  <a:srgbClr val="FF0000"/>
                </a:solidFill>
              </a:rPr>
              <a:t>nessuna cura</a:t>
            </a:r>
            <a:endParaRPr lang="it-IT" sz="2000" kern="1200" dirty="0" smtClean="0">
              <a:solidFill>
                <a:srgbClr val="FF0000"/>
              </a:solidFill>
            </a:endParaRPr>
          </a:p>
          <a:p>
            <a:r>
              <a:rPr lang="it-IT" sz="2000" kern="1200" dirty="0" err="1" smtClean="0">
                <a:solidFill>
                  <a:schemeClr val="accent6">
                    <a:lumMod val="75000"/>
                  </a:schemeClr>
                </a:solidFill>
              </a:rPr>
              <a:t>Malware</a:t>
            </a:r>
            <a:r>
              <a:rPr lang="it-IT" sz="2000" kern="1200" dirty="0" smtClean="0">
                <a:solidFill>
                  <a:schemeClr val="accent6">
                    <a:lumMod val="75000"/>
                  </a:schemeClr>
                </a:solidFill>
              </a:rPr>
              <a:t>: dati al sicuro, computer funzionante, </a:t>
            </a:r>
            <a:r>
              <a:rPr lang="it-IT" sz="2000" dirty="0" smtClean="0">
                <a:solidFill>
                  <a:schemeClr val="accent6">
                    <a:lumMod val="75000"/>
                  </a:schemeClr>
                </a:solidFill>
              </a:rPr>
              <a:t>disturbi nella navigazione</a:t>
            </a:r>
            <a:br>
              <a:rPr lang="it-IT" sz="2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it-IT" sz="2000" dirty="0" smtClean="0">
                <a:solidFill>
                  <a:schemeClr val="accent6">
                    <a:lumMod val="75000"/>
                  </a:schemeClr>
                </a:solidFill>
              </a:rPr>
              <a:t>cure disponibili </a:t>
            </a:r>
            <a:br>
              <a:rPr lang="it-IT" sz="2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it-IT" sz="2000" dirty="0" smtClean="0">
                <a:solidFill>
                  <a:schemeClr val="accent3">
                    <a:lumMod val="50000"/>
                  </a:schemeClr>
                </a:solidFill>
              </a:rPr>
              <a:t>Cavalli di Troia-</a:t>
            </a:r>
            <a:r>
              <a:rPr lang="it-IT" sz="2000" dirty="0" err="1" smtClean="0">
                <a:solidFill>
                  <a:schemeClr val="accent3">
                    <a:lumMod val="50000"/>
                  </a:schemeClr>
                </a:solidFill>
              </a:rPr>
              <a:t>Warm</a:t>
            </a:r>
            <a:r>
              <a:rPr lang="it-IT" sz="2000" dirty="0" smtClean="0">
                <a:solidFill>
                  <a:schemeClr val="accent3">
                    <a:lumMod val="50000"/>
                  </a:schemeClr>
                </a:solidFill>
              </a:rPr>
              <a:t>: </a:t>
            </a:r>
            <a:br>
              <a:rPr lang="it-IT" sz="20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it-IT" sz="2000" dirty="0" smtClean="0">
                <a:solidFill>
                  <a:schemeClr val="accent3">
                    <a:lumMod val="50000"/>
                  </a:schemeClr>
                </a:solidFill>
              </a:rPr>
              <a:t>pc inutilizzabile, dati a rischi, cure date dall’ antivirus</a:t>
            </a:r>
            <a:endParaRPr lang="it-IT" sz="2000" kern="1200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382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3528" y="58239"/>
            <a:ext cx="7772400" cy="887232"/>
          </a:xfrm>
        </p:spPr>
        <p:txBody>
          <a:bodyPr/>
          <a:lstStyle/>
          <a:p>
            <a:r>
              <a:rPr lang="it-IT" dirty="0" smtClean="0"/>
              <a:t>Password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sp>
        <p:nvSpPr>
          <p:cNvPr id="8" name="TextBox 2"/>
          <p:cNvSpPr txBox="1"/>
          <p:nvPr/>
        </p:nvSpPr>
        <p:spPr>
          <a:xfrm>
            <a:off x="3043429" y="1349738"/>
            <a:ext cx="35379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Lunga</a:t>
            </a:r>
            <a:br>
              <a:rPr lang="it-IT" sz="2000" dirty="0" smtClean="0"/>
            </a:br>
            <a:r>
              <a:rPr lang="it-IT" sz="2000" dirty="0" smtClean="0"/>
              <a:t>Alfanumerica</a:t>
            </a:r>
            <a:br>
              <a:rPr lang="it-IT" sz="2000" dirty="0" smtClean="0"/>
            </a:br>
            <a:r>
              <a:rPr lang="it-IT" sz="2000" dirty="0" smtClean="0">
                <a:solidFill>
                  <a:srgbClr val="FF0000"/>
                </a:solidFill>
              </a:rPr>
              <a:t>con </a:t>
            </a:r>
            <a:r>
              <a:rPr lang="it-IT" sz="2000" dirty="0" err="1" smtClean="0">
                <a:solidFill>
                  <a:srgbClr val="FF0000"/>
                </a:solidFill>
              </a:rPr>
              <a:t>caretteri</a:t>
            </a:r>
            <a:r>
              <a:rPr lang="it-IT" sz="2000" dirty="0" smtClean="0">
                <a:solidFill>
                  <a:srgbClr val="FF0000"/>
                </a:solidFill>
              </a:rPr>
              <a:t> speciali</a:t>
            </a:r>
            <a:br>
              <a:rPr lang="it-IT" sz="2000" dirty="0" smtClean="0">
                <a:solidFill>
                  <a:srgbClr val="FF0000"/>
                </a:solidFill>
              </a:rPr>
            </a:br>
            <a:r>
              <a:rPr lang="it-IT" sz="2000" dirty="0" smtClean="0"/>
              <a:t>NON riconducibile a noi stessi</a:t>
            </a:r>
            <a:br>
              <a:rPr lang="it-IT" sz="2000" dirty="0" smtClean="0"/>
            </a:br>
            <a:r>
              <a:rPr lang="it-IT" sz="2000" dirty="0" smtClean="0">
                <a:solidFill>
                  <a:srgbClr val="008000"/>
                </a:solidFill>
              </a:rPr>
              <a:t>FACILE</a:t>
            </a:r>
            <a:r>
              <a:rPr lang="it-IT" sz="2000" dirty="0" smtClean="0"/>
              <a:t> da creare e da ricordare</a:t>
            </a:r>
            <a:endParaRPr lang="it-IT" sz="2000" kern="1200" dirty="0" smtClean="0"/>
          </a:p>
        </p:txBody>
      </p:sp>
      <p:sp>
        <p:nvSpPr>
          <p:cNvPr id="7" name="TextBox 2"/>
          <p:cNvSpPr txBox="1"/>
          <p:nvPr/>
        </p:nvSpPr>
        <p:spPr>
          <a:xfrm>
            <a:off x="1556097" y="4015064"/>
            <a:ext cx="5820683" cy="861774"/>
          </a:xfrm>
          <a:prstGeom prst="rect">
            <a:avLst/>
          </a:prstGeom>
          <a:noFill/>
          <a:scene3d>
            <a:camera prst="perspectiveLeft"/>
            <a:lightRig rig="threePt" dir="t"/>
          </a:scene3d>
        </p:spPr>
        <p:txBody>
          <a:bodyPr wrap="square" rtlCol="0">
            <a:spAutoFit/>
          </a:bodyPr>
          <a:lstStyle/>
          <a:p>
            <a:pPr algn="ctr"/>
            <a:r>
              <a:rPr lang="it-IT" sz="5000" kern="1200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viAdelleApi</a:t>
            </a:r>
            <a:r>
              <a:rPr lang="it-IT" sz="5000" kern="1200" dirty="0" smtClean="0">
                <a:solidFill>
                  <a:srgbClr val="FF00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,</a:t>
            </a:r>
            <a:r>
              <a:rPr lang="it-IT" sz="5000" kern="1200" dirty="0" smtClean="0"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</a:rPr>
              <a:t>3MilAno</a:t>
            </a:r>
            <a:endParaRPr lang="it-IT" sz="5000" kern="1200" dirty="0"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7145855" y="5892985"/>
            <a:ext cx="1887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8000"/>
                </a:solidFill>
              </a:rPr>
              <a:t>*Casa della nonna</a:t>
            </a:r>
            <a:endParaRPr lang="it-IT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383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463528" y="58239"/>
            <a:ext cx="7772400" cy="887232"/>
          </a:xfrm>
        </p:spPr>
        <p:txBody>
          <a:bodyPr/>
          <a:lstStyle/>
          <a:p>
            <a:r>
              <a:rPr lang="it-IT" dirty="0" smtClean="0"/>
              <a:t>Social e privacy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893" y="1337645"/>
            <a:ext cx="3289300" cy="2463800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36037" y="1397000"/>
            <a:ext cx="3987800" cy="2032000"/>
          </a:xfrm>
          <a:prstGeom prst="rect">
            <a:avLst/>
          </a:prstGeom>
        </p:spPr>
      </p:pic>
      <p:pic>
        <p:nvPicPr>
          <p:cNvPr id="10" name="Immagine 9" descr="Schermata 2016-05-01 alle 14.44.0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321" y="3801445"/>
            <a:ext cx="3693432" cy="2082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619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66161" y="154964"/>
            <a:ext cx="7772400" cy="887232"/>
          </a:xfrm>
        </p:spPr>
        <p:txBody>
          <a:bodyPr/>
          <a:lstStyle/>
          <a:p>
            <a:r>
              <a:rPr lang="it-IT" dirty="0" smtClean="0"/>
              <a:t>Links utili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465379" y="1234730"/>
            <a:ext cx="8027540" cy="4858419"/>
          </a:xfrm>
        </p:spPr>
        <p:txBody>
          <a:bodyPr>
            <a:normAutofit fontScale="77500" lnSpcReduction="2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Ad-</a:t>
            </a:r>
            <a:r>
              <a:rPr lang="it-IT" dirty="0" err="1" smtClean="0">
                <a:solidFill>
                  <a:schemeClr val="tx1"/>
                </a:solidFill>
              </a:rPr>
              <a:t>block</a:t>
            </a:r>
            <a:r>
              <a:rPr lang="it-IT" dirty="0" smtClean="0">
                <a:solidFill>
                  <a:schemeClr val="tx1"/>
                </a:solidFill>
              </a:rPr>
              <a:t>: per bloccare le pubblicità</a:t>
            </a:r>
            <a:br>
              <a:rPr lang="it-IT" dirty="0" smtClean="0">
                <a:solidFill>
                  <a:schemeClr val="tx1"/>
                </a:solidFill>
              </a:rPr>
            </a:br>
            <a:r>
              <a:rPr lang="it-IT" dirty="0" smtClean="0">
                <a:solidFill>
                  <a:schemeClr val="tx1"/>
                </a:solidFill>
              </a:rPr>
              <a:t/>
            </a:r>
            <a:br>
              <a:rPr lang="it-IT" dirty="0" smtClean="0">
                <a:solidFill>
                  <a:schemeClr val="tx1"/>
                </a:solidFill>
              </a:rPr>
            </a:br>
            <a:r>
              <a:rPr lang="it-IT" dirty="0" err="1" smtClean="0"/>
              <a:t>https</a:t>
            </a:r>
            <a:r>
              <a:rPr lang="it-IT" dirty="0" smtClean="0"/>
              <a:t>://</a:t>
            </a:r>
            <a:r>
              <a:rPr lang="it-IT" dirty="0" err="1" smtClean="0"/>
              <a:t>adblockplus.org</a:t>
            </a:r>
            <a:r>
              <a:rPr lang="it-IT" dirty="0" smtClean="0"/>
              <a:t>/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solidFill>
                  <a:srgbClr val="000000"/>
                </a:solidFill>
              </a:rPr>
              <a:t>Security </a:t>
            </a:r>
            <a:r>
              <a:rPr lang="it-IT" dirty="0" err="1" smtClean="0">
                <a:solidFill>
                  <a:srgbClr val="000000"/>
                </a:solidFill>
              </a:rPr>
              <a:t>essential</a:t>
            </a:r>
            <a:r>
              <a:rPr lang="it-IT" dirty="0" smtClean="0">
                <a:solidFill>
                  <a:srgbClr val="000000"/>
                </a:solidFill>
              </a:rPr>
              <a:t>: antivirus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http://</a:t>
            </a:r>
            <a:r>
              <a:rPr lang="it-IT" dirty="0" err="1" smtClean="0"/>
              <a:t>windows.microsoft.com</a:t>
            </a:r>
            <a:r>
              <a:rPr lang="it-IT" dirty="0" smtClean="0"/>
              <a:t>/</a:t>
            </a:r>
            <a:r>
              <a:rPr lang="it-IT" dirty="0" err="1" smtClean="0"/>
              <a:t>it-it</a:t>
            </a:r>
            <a:r>
              <a:rPr lang="it-IT" dirty="0" smtClean="0"/>
              <a:t>/</a:t>
            </a:r>
            <a:r>
              <a:rPr lang="it-IT" dirty="0" err="1" smtClean="0"/>
              <a:t>windows</a:t>
            </a:r>
            <a:r>
              <a:rPr lang="it-IT" dirty="0" smtClean="0"/>
              <a:t>/security-</a:t>
            </a:r>
            <a:r>
              <a:rPr lang="it-IT" dirty="0" err="1" smtClean="0"/>
              <a:t>essentials</a:t>
            </a:r>
            <a:r>
              <a:rPr lang="it-IT" dirty="0" smtClean="0"/>
              <a:t>-download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err="1" smtClean="0">
                <a:solidFill>
                  <a:srgbClr val="000000"/>
                </a:solidFill>
              </a:rPr>
              <a:t>Malwarebites</a:t>
            </a:r>
            <a:r>
              <a:rPr lang="it-IT" dirty="0" smtClean="0">
                <a:solidFill>
                  <a:srgbClr val="000000"/>
                </a:solidFill>
              </a:rPr>
              <a:t>: </a:t>
            </a:r>
            <a:r>
              <a:rPr lang="it-IT" dirty="0" err="1" smtClean="0">
                <a:solidFill>
                  <a:srgbClr val="000000"/>
                </a:solidFill>
              </a:rPr>
              <a:t>antimalware</a:t>
            </a:r>
            <a:r>
              <a:rPr lang="it-IT" dirty="0" smtClean="0">
                <a:solidFill>
                  <a:srgbClr val="000000"/>
                </a:solidFill>
              </a:rPr>
              <a:t/>
            </a:r>
            <a:br>
              <a:rPr lang="it-IT" dirty="0" smtClean="0">
                <a:solidFill>
                  <a:srgbClr val="000000"/>
                </a:solidFill>
              </a:rPr>
            </a:br>
            <a:r>
              <a:rPr lang="it-IT" dirty="0" smtClean="0">
                <a:solidFill>
                  <a:srgbClr val="000000"/>
                </a:solidFill>
              </a:rPr>
              <a:t/>
            </a:r>
            <a:br>
              <a:rPr lang="it-IT" dirty="0" smtClean="0">
                <a:solidFill>
                  <a:srgbClr val="000000"/>
                </a:solidFill>
              </a:rPr>
            </a:br>
            <a:r>
              <a:rPr lang="it-IT" dirty="0" err="1" smtClean="0"/>
              <a:t>https</a:t>
            </a:r>
            <a:r>
              <a:rPr lang="it-IT" dirty="0" smtClean="0"/>
              <a:t>://</a:t>
            </a:r>
            <a:r>
              <a:rPr lang="it-IT" dirty="0" err="1" smtClean="0"/>
              <a:t>it.malwarebytes.org</a:t>
            </a:r>
            <a:r>
              <a:rPr lang="it-IT" dirty="0" smtClean="0"/>
              <a:t>/trial/</a:t>
            </a:r>
            <a:br>
              <a:rPr lang="it-IT" dirty="0" smtClean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solidFill>
                  <a:srgbClr val="000000"/>
                </a:solidFill>
              </a:rPr>
              <a:t>Privacy </a:t>
            </a:r>
            <a:r>
              <a:rPr lang="it-IT" dirty="0" err="1">
                <a:solidFill>
                  <a:srgbClr val="000000"/>
                </a:solidFill>
              </a:rPr>
              <a:t>F</a:t>
            </a:r>
            <a:r>
              <a:rPr lang="it-IT" dirty="0" err="1" smtClean="0">
                <a:solidFill>
                  <a:srgbClr val="000000"/>
                </a:solidFill>
              </a:rPr>
              <a:t>acebook</a:t>
            </a:r>
            <a:r>
              <a:rPr lang="it-IT" dirty="0" smtClean="0">
                <a:solidFill>
                  <a:srgbClr val="000000"/>
                </a:solidFill>
              </a:rPr>
              <a:t>:</a:t>
            </a:r>
            <a:br>
              <a:rPr lang="it-IT" dirty="0" smtClean="0">
                <a:solidFill>
                  <a:srgbClr val="000000"/>
                </a:solidFill>
              </a:rPr>
            </a:br>
            <a:r>
              <a:rPr lang="en-US" dirty="0" smtClean="0"/>
              <a:t>https://it-</a:t>
            </a:r>
            <a:r>
              <a:rPr lang="en-US" dirty="0" err="1" smtClean="0"/>
              <a:t>it.facebook.com</a:t>
            </a:r>
            <a:r>
              <a:rPr lang="en-US" dirty="0" smtClean="0"/>
              <a:t>/help/325807937506242/</a:t>
            </a:r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 err="1" smtClean="0"/>
              <a:t>www.thejackpc.com</a:t>
            </a:r>
            <a:endParaRPr lang="it-IT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4393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114</Words>
  <Application>Microsoft Macintosh PowerPoint</Application>
  <PresentationFormat>Presentazione su schermo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0" baseType="lpstr">
      <vt:lpstr>Tema di Office</vt:lpstr>
      <vt:lpstr>Comprendere il Computer</vt:lpstr>
      <vt:lpstr>Hardware e software</vt:lpstr>
      <vt:lpstr>Minacce – mail sospette</vt:lpstr>
      <vt:lpstr>Minacce – pubblicità</vt:lpstr>
      <vt:lpstr>Minacce – ricerche errate</vt:lpstr>
      <vt:lpstr>Virus</vt:lpstr>
      <vt:lpstr>Password</vt:lpstr>
      <vt:lpstr>Social e privacy</vt:lpstr>
      <vt:lpstr>Links utili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Comprendere il Computer</dc:title>
  <dc:creator>Giacomo Fiore</dc:creator>
  <cp:lastModifiedBy>Giacomo Fiore</cp:lastModifiedBy>
  <cp:revision>8</cp:revision>
  <dcterms:created xsi:type="dcterms:W3CDTF">2016-05-01T11:43:11Z</dcterms:created>
  <dcterms:modified xsi:type="dcterms:W3CDTF">2016-05-01T12:50:54Z</dcterms:modified>
</cp:coreProperties>
</file>