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259" r:id="rId3"/>
    <p:sldId id="260" r:id="rId4"/>
    <p:sldId id="258" r:id="rId5"/>
    <p:sldId id="265" r:id="rId6"/>
    <p:sldId id="266" r:id="rId7"/>
    <p:sldId id="263" r:id="rId8"/>
    <p:sldId id="264" r:id="rId9"/>
    <p:sldId id="262" r:id="rId10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585" autoAdjust="0"/>
  </p:normalViewPr>
  <p:slideViewPr>
    <p:cSldViewPr snapToGrid="0" snapToObjects="1">
      <p:cViewPr varScale="1">
        <p:scale>
          <a:sx n="102" d="100"/>
          <a:sy n="102" d="100"/>
        </p:scale>
        <p:origin x="-183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FEDDC-9046-C840-8FF5-8808C9561CE1}" type="datetimeFigureOut">
              <a:rPr lang="it-IT" smtClean="0"/>
              <a:t>20/05/17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C435C-CEA8-BD44-963B-DF3BA546FE7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3330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AF806-70F4-2145-A6C6-36344DE78E32}" type="datetimeFigureOut">
              <a:rPr lang="it-IT" smtClean="0"/>
              <a:t>20/05/17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20E50-1A72-E042-B373-B384CB9B6FE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72657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27D2-A5B8-FB44-ADF9-2406EB74DF24}" type="datetime1">
              <a:rPr lang="it-IT" smtClean="0"/>
              <a:t>20/05/17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564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FBFC-1E68-004A-8392-8980373F594F}" type="datetime1">
              <a:rPr lang="it-IT" smtClean="0"/>
              <a:t>20/05/17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896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3DFAA-8F02-344D-BAB2-AF5F4B670D2B}" type="datetime1">
              <a:rPr lang="it-IT" smtClean="0"/>
              <a:t>20/05/17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8168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CC40-0ABC-A440-ACF9-6C8457100E30}" type="datetime1">
              <a:rPr lang="it-IT" smtClean="0"/>
              <a:t>20/05/17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7586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1AB7-920C-C24D-88CF-A81338444F30}" type="datetime1">
              <a:rPr lang="it-IT" smtClean="0"/>
              <a:t>20/05/17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96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9B725-3B31-8E43-A8F2-5D08B1495FF5}" type="datetime1">
              <a:rPr lang="it-IT" smtClean="0"/>
              <a:t>20/05/17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6464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E658-E611-EB4E-907C-6BDC055F24E5}" type="datetime1">
              <a:rPr lang="it-IT" smtClean="0"/>
              <a:t>20/05/17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726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CA02-CC90-284E-8D4E-8282F80F3C05}" type="datetime1">
              <a:rPr lang="it-IT" smtClean="0"/>
              <a:t>20/05/17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7014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74F8A-3F6B-6044-8B6C-3157E84DB1A5}" type="datetime1">
              <a:rPr lang="it-IT" smtClean="0"/>
              <a:t>20/05/17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0283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B862-B806-1C44-BFE0-A46FFEC489E1}" type="datetime1">
              <a:rPr lang="it-IT" smtClean="0"/>
              <a:t>20/05/17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995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0CD1D-29D7-0848-9479-627568908A2A}" type="datetime1">
              <a:rPr lang="it-IT" smtClean="0"/>
              <a:t>20/05/17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907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ABD3C-78C5-0B47-BC9D-F4D5DE66B69B}" type="datetime1">
              <a:rPr lang="it-IT" smtClean="0"/>
              <a:t>20/05/17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1414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3528" y="-128541"/>
            <a:ext cx="7772400" cy="887232"/>
          </a:xfrm>
        </p:spPr>
        <p:txBody>
          <a:bodyPr/>
          <a:lstStyle/>
          <a:p>
            <a:r>
              <a:rPr lang="it-IT" dirty="0" smtClean="0"/>
              <a:t>Virus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252" y="637283"/>
            <a:ext cx="4613447" cy="2595064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530071" y="3275752"/>
            <a:ext cx="659379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kern="1200" dirty="0" err="1" smtClean="0">
                <a:solidFill>
                  <a:srgbClr val="FF0000"/>
                </a:solidFill>
              </a:rPr>
              <a:t>Crypto</a:t>
            </a:r>
            <a:r>
              <a:rPr lang="it-IT" kern="1200" dirty="0" smtClean="0">
                <a:solidFill>
                  <a:srgbClr val="FF0000"/>
                </a:solidFill>
              </a:rPr>
              <a:t> </a:t>
            </a:r>
            <a:r>
              <a:rPr lang="it-IT" kern="1200" dirty="0" err="1" smtClean="0">
                <a:solidFill>
                  <a:srgbClr val="FF0000"/>
                </a:solidFill>
              </a:rPr>
              <a:t>locker</a:t>
            </a:r>
            <a:r>
              <a:rPr lang="it-IT" kern="1200" dirty="0" smtClean="0">
                <a:solidFill>
                  <a:srgbClr val="FF0000"/>
                </a:solidFill>
              </a:rPr>
              <a:t> :</a:t>
            </a:r>
            <a:br>
              <a:rPr lang="it-IT" kern="1200" dirty="0" smtClean="0">
                <a:solidFill>
                  <a:srgbClr val="FF0000"/>
                </a:solidFill>
              </a:rPr>
            </a:br>
            <a:r>
              <a:rPr lang="it-IT" kern="1200" dirty="0" smtClean="0">
                <a:solidFill>
                  <a:srgbClr val="FF0000"/>
                </a:solidFill>
              </a:rPr>
              <a:t>dati distrutti, computer funzionante </a:t>
            </a:r>
            <a:br>
              <a:rPr lang="it-IT" kern="1200" dirty="0" smtClean="0">
                <a:solidFill>
                  <a:srgbClr val="FF0000"/>
                </a:solidFill>
              </a:rPr>
            </a:br>
            <a:r>
              <a:rPr lang="it-IT" kern="1200" dirty="0" smtClean="0">
                <a:solidFill>
                  <a:srgbClr val="FF0000"/>
                </a:solidFill>
              </a:rPr>
              <a:t>nessuna </a:t>
            </a:r>
            <a:r>
              <a:rPr lang="it-IT" kern="1200" dirty="0" smtClean="0">
                <a:solidFill>
                  <a:srgbClr val="FF0000"/>
                </a:solidFill>
              </a:rPr>
              <a:t>cura </a:t>
            </a:r>
            <a:br>
              <a:rPr lang="it-IT" kern="1200" dirty="0" smtClean="0">
                <a:solidFill>
                  <a:srgbClr val="FF0000"/>
                </a:solidFill>
              </a:rPr>
            </a:br>
            <a:r>
              <a:rPr lang="it-IT" kern="1200" dirty="0" smtClean="0">
                <a:solidFill>
                  <a:srgbClr val="FF0000"/>
                </a:solidFill>
              </a:rPr>
              <a:t>veicolo infezione: mail</a:t>
            </a:r>
            <a:endParaRPr lang="it-IT" kern="1200" dirty="0" smtClean="0">
              <a:solidFill>
                <a:srgbClr val="FF0000"/>
              </a:solidFill>
            </a:endParaRPr>
          </a:p>
          <a:p>
            <a:r>
              <a:rPr lang="it-IT" kern="1200" dirty="0" err="1" smtClean="0">
                <a:solidFill>
                  <a:schemeClr val="accent6">
                    <a:lumMod val="75000"/>
                  </a:schemeClr>
                </a:solidFill>
              </a:rPr>
              <a:t>Malware</a:t>
            </a:r>
            <a:r>
              <a:rPr lang="it-IT" kern="1200" dirty="0" smtClean="0">
                <a:solidFill>
                  <a:schemeClr val="accent6">
                    <a:lumMod val="75000"/>
                  </a:schemeClr>
                </a:solidFill>
              </a:rPr>
              <a:t>: dati al sicuro, computer funzionante, 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disturbi nella navigazione</a:t>
            </a:r>
            <a:b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cure disponibili 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>veicolo infezione: web surfing</a:t>
            </a:r>
            <a: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it-IT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Cavalli 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di Troia-</a:t>
            </a:r>
            <a:r>
              <a:rPr lang="it-IT" dirty="0" err="1" smtClean="0">
                <a:solidFill>
                  <a:schemeClr val="accent3">
                    <a:lumMod val="50000"/>
                  </a:schemeClr>
                </a:solidFill>
              </a:rPr>
              <a:t>Warm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b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pc inutilizzabile, dati a 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rischio, 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cure date dall’ 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antivirus</a:t>
            </a:r>
            <a:b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veicolo infezione : web, mail, </a:t>
            </a:r>
            <a:r>
              <a:rPr lang="it-IT" dirty="0" err="1" smtClean="0">
                <a:solidFill>
                  <a:schemeClr val="accent3">
                    <a:lumMod val="50000"/>
                  </a:schemeClr>
                </a:solidFill>
              </a:rPr>
              <a:t>usb</a:t>
            </a:r>
            <a:r>
              <a:rPr lang="it-IT" dirty="0" smtClean="0">
                <a:solidFill>
                  <a:schemeClr val="accent3">
                    <a:lumMod val="50000"/>
                  </a:schemeClr>
                </a:solidFill>
              </a:rPr>
              <a:t>, cd, floppy</a:t>
            </a:r>
            <a:r>
              <a:rPr lang="mr-IN" dirty="0" smtClean="0">
                <a:solidFill>
                  <a:schemeClr val="accent3">
                    <a:lumMod val="50000"/>
                  </a:schemeClr>
                </a:solidFill>
              </a:rPr>
              <a:t>…</a:t>
            </a:r>
            <a:endParaRPr lang="it-IT" kern="12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382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0841" y="83895"/>
            <a:ext cx="7772400" cy="887232"/>
          </a:xfrm>
        </p:spPr>
        <p:txBody>
          <a:bodyPr>
            <a:normAutofit/>
          </a:bodyPr>
          <a:lstStyle/>
          <a:p>
            <a:r>
              <a:rPr lang="it-IT" dirty="0" smtClean="0"/>
              <a:t>Minacce – mail sospette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33" y="1231900"/>
            <a:ext cx="7874000" cy="481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707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0841" y="83895"/>
            <a:ext cx="7772400" cy="887232"/>
          </a:xfrm>
        </p:spPr>
        <p:txBody>
          <a:bodyPr>
            <a:normAutofit/>
          </a:bodyPr>
          <a:lstStyle/>
          <a:p>
            <a:r>
              <a:rPr lang="it-IT" dirty="0" smtClean="0"/>
              <a:t>Minacce – pubblicità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22" y="1461776"/>
            <a:ext cx="8185019" cy="44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426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0841" y="58239"/>
            <a:ext cx="7772400" cy="887232"/>
          </a:xfrm>
        </p:spPr>
        <p:txBody>
          <a:bodyPr/>
          <a:lstStyle/>
          <a:p>
            <a:r>
              <a:rPr lang="it-IT" dirty="0" smtClean="0"/>
              <a:t>Minacce – ricerche errate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pic>
        <p:nvPicPr>
          <p:cNvPr id="7" name="Immagine 6" descr="ricer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07" y="842851"/>
            <a:ext cx="5687720" cy="5453757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7145855" y="5892985"/>
            <a:ext cx="1804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*Programmi Trial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25657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3528" y="58239"/>
            <a:ext cx="7772400" cy="887232"/>
          </a:xfrm>
        </p:spPr>
        <p:txBody>
          <a:bodyPr/>
          <a:lstStyle/>
          <a:p>
            <a:r>
              <a:rPr lang="it-IT" dirty="0" smtClean="0"/>
              <a:t>Virus per Mac Os X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863190"/>
            <a:ext cx="8047201" cy="549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754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3528" y="58239"/>
            <a:ext cx="7772400" cy="887232"/>
          </a:xfrm>
        </p:spPr>
        <p:txBody>
          <a:bodyPr/>
          <a:lstStyle/>
          <a:p>
            <a:r>
              <a:rPr lang="it-IT" dirty="0" smtClean="0"/>
              <a:t>Virus per Mac Os X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928517" y="3643264"/>
            <a:ext cx="5734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I virus per </a:t>
            </a:r>
            <a:r>
              <a:rPr lang="it-IT" sz="2000" dirty="0" err="1" smtClean="0"/>
              <a:t>mac</a:t>
            </a:r>
            <a:r>
              <a:rPr lang="it-IT" sz="2000" dirty="0" smtClean="0"/>
              <a:t> </a:t>
            </a:r>
            <a:r>
              <a:rPr lang="it-IT" sz="2000" dirty="0" err="1" smtClean="0"/>
              <a:t>os</a:t>
            </a:r>
            <a:r>
              <a:rPr lang="it-IT" sz="2000" dirty="0" smtClean="0"/>
              <a:t> x stanno </a:t>
            </a:r>
            <a:r>
              <a:rPr lang="it-IT" sz="2000" dirty="0" err="1" smtClean="0"/>
              <a:t>diventanto</a:t>
            </a:r>
            <a:r>
              <a:rPr lang="it-IT" sz="2000" dirty="0" smtClean="0"/>
              <a:t> sempre più frequenti e sono virus di natura : </a:t>
            </a:r>
            <a:r>
              <a:rPr lang="it-IT" sz="2000" b="1" dirty="0" err="1" smtClean="0">
                <a:solidFill>
                  <a:srgbClr val="FF0000"/>
                </a:solidFill>
              </a:rPr>
              <a:t>Spyware</a:t>
            </a: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 smtClean="0"/>
              <a:t>il che vuol dire che il computer </a:t>
            </a:r>
            <a:r>
              <a:rPr lang="it-IT" sz="2000" b="1" dirty="0" smtClean="0"/>
              <a:t>NON</a:t>
            </a:r>
            <a:r>
              <a:rPr lang="it-IT" sz="2000" dirty="0" smtClean="0"/>
              <a:t> è bloccato, </a:t>
            </a:r>
            <a:r>
              <a:rPr lang="it-IT" sz="2000" b="1" dirty="0" smtClean="0"/>
              <a:t>NON</a:t>
            </a:r>
            <a:r>
              <a:rPr lang="it-IT" sz="2000" dirty="0" smtClean="0"/>
              <a:t> si vedono pubblicità</a:t>
            </a:r>
            <a:br>
              <a:rPr lang="it-IT" sz="2000" dirty="0" smtClean="0"/>
            </a:br>
            <a:r>
              <a:rPr lang="it-IT" sz="2000" dirty="0" smtClean="0"/>
              <a:t> ma tutti i </a:t>
            </a:r>
            <a:r>
              <a:rPr lang="it-IT" sz="2000" b="1" dirty="0" smtClean="0">
                <a:solidFill>
                  <a:srgbClr val="FF0000"/>
                </a:solidFill>
              </a:rPr>
              <a:t>MOVIMENTI</a:t>
            </a:r>
            <a:r>
              <a:rPr lang="it-IT" sz="2000" dirty="0" smtClean="0">
                <a:solidFill>
                  <a:srgbClr val="FF0000"/>
                </a:solidFill>
              </a:rPr>
              <a:t> 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 smtClean="0"/>
              <a:t>(tasti digitati, movimenti del mouse </a:t>
            </a:r>
            <a:r>
              <a:rPr lang="it-IT" sz="2000" dirty="0" err="1" smtClean="0"/>
              <a:t>etc</a:t>
            </a:r>
            <a:r>
              <a:rPr lang="it-IT" sz="2000" dirty="0" smtClean="0"/>
              <a:t>)</a:t>
            </a:r>
            <a:br>
              <a:rPr lang="it-IT" sz="2000" dirty="0" smtClean="0"/>
            </a:br>
            <a:r>
              <a:rPr lang="it-IT" sz="2000" dirty="0" smtClean="0"/>
              <a:t>dell’ utente vengono registrati e trasmessi ai criminali che cosi scoprono password e codice di carta di credito!</a:t>
            </a:r>
            <a:endParaRPr lang="it-IT" sz="2000" kern="1200" dirty="0" smtClean="0"/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9115" y="1031746"/>
            <a:ext cx="3429908" cy="234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397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3528" y="58239"/>
            <a:ext cx="7772400" cy="887232"/>
          </a:xfrm>
        </p:spPr>
        <p:txBody>
          <a:bodyPr/>
          <a:lstStyle/>
          <a:p>
            <a:r>
              <a:rPr lang="it-IT" dirty="0" smtClean="0"/>
              <a:t>Social e privacy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pic>
        <p:nvPicPr>
          <p:cNvPr id="10" name="Immagine 9" descr="Schermata 2016-05-01 alle 14.44.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4868" y="1655238"/>
            <a:ext cx="6604024" cy="3724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619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1033476" y="404511"/>
            <a:ext cx="784905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Uscite dalle sessioni!!!</a:t>
            </a:r>
            <a:endParaRPr lang="it-IT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019" y="1803379"/>
            <a:ext cx="8837374" cy="4335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973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3528" y="58239"/>
            <a:ext cx="7772400" cy="887232"/>
          </a:xfrm>
        </p:spPr>
        <p:txBody>
          <a:bodyPr/>
          <a:lstStyle/>
          <a:p>
            <a:r>
              <a:rPr lang="it-IT" dirty="0" smtClean="0"/>
              <a:t>Password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3043429" y="1349738"/>
            <a:ext cx="35379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Lunga</a:t>
            </a:r>
            <a:br>
              <a:rPr lang="it-IT" sz="2000" dirty="0" smtClean="0"/>
            </a:br>
            <a:r>
              <a:rPr lang="it-IT" sz="2000" dirty="0" smtClean="0"/>
              <a:t>Alfanumerica</a:t>
            </a:r>
            <a:br>
              <a:rPr lang="it-IT" sz="2000" dirty="0" smtClean="0"/>
            </a:br>
            <a:r>
              <a:rPr lang="it-IT" sz="2000" dirty="0" smtClean="0">
                <a:solidFill>
                  <a:srgbClr val="FF0000"/>
                </a:solidFill>
              </a:rPr>
              <a:t>con </a:t>
            </a:r>
            <a:r>
              <a:rPr lang="it-IT" sz="2000" dirty="0" err="1" smtClean="0">
                <a:solidFill>
                  <a:srgbClr val="FF0000"/>
                </a:solidFill>
              </a:rPr>
              <a:t>caretteri</a:t>
            </a:r>
            <a:r>
              <a:rPr lang="it-IT" sz="2000" dirty="0" smtClean="0">
                <a:solidFill>
                  <a:srgbClr val="FF0000"/>
                </a:solidFill>
              </a:rPr>
              <a:t> speciali</a:t>
            </a:r>
            <a:br>
              <a:rPr lang="it-IT" sz="2000" dirty="0" smtClean="0">
                <a:solidFill>
                  <a:srgbClr val="FF0000"/>
                </a:solidFill>
              </a:rPr>
            </a:br>
            <a:r>
              <a:rPr lang="it-IT" sz="2000" dirty="0" smtClean="0"/>
              <a:t>NON riconducibile a noi stessi</a:t>
            </a:r>
            <a:br>
              <a:rPr lang="it-IT" sz="2000" dirty="0" smtClean="0"/>
            </a:br>
            <a:r>
              <a:rPr lang="it-IT" sz="2000" dirty="0" smtClean="0">
                <a:solidFill>
                  <a:srgbClr val="008000"/>
                </a:solidFill>
              </a:rPr>
              <a:t>FACILE</a:t>
            </a:r>
            <a:r>
              <a:rPr lang="it-IT" sz="2000" dirty="0" smtClean="0"/>
              <a:t> da creare e da ricordare</a:t>
            </a:r>
            <a:endParaRPr lang="it-IT" sz="2000" kern="1200" dirty="0" smtClean="0"/>
          </a:p>
        </p:txBody>
      </p:sp>
      <p:sp>
        <p:nvSpPr>
          <p:cNvPr id="7" name="TextBox 2"/>
          <p:cNvSpPr txBox="1"/>
          <p:nvPr/>
        </p:nvSpPr>
        <p:spPr>
          <a:xfrm>
            <a:off x="1556097" y="4015064"/>
            <a:ext cx="5820683" cy="861774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it-IT" sz="5000" kern="1200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viAdelleApi</a:t>
            </a:r>
            <a:r>
              <a:rPr lang="it-IT" sz="5000" kern="1200" dirty="0" smtClean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,</a:t>
            </a:r>
            <a:r>
              <a:rPr lang="it-IT" sz="5000" kern="1200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3MilAno</a:t>
            </a:r>
            <a:endParaRPr lang="it-IT" sz="5000" kern="1200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145855" y="5892985"/>
            <a:ext cx="1887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8000"/>
                </a:solidFill>
              </a:rPr>
              <a:t>*Casa della nonna</a:t>
            </a:r>
            <a:endParaRPr lang="it-IT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83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73</Words>
  <Application>Microsoft Macintosh PowerPoint</Application>
  <PresentationFormat>Presentazione su schermo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Virus</vt:lpstr>
      <vt:lpstr>Minacce – mail sospette</vt:lpstr>
      <vt:lpstr>Minacce – pubblicità</vt:lpstr>
      <vt:lpstr>Minacce – ricerche errate</vt:lpstr>
      <vt:lpstr>Virus per Mac Os X</vt:lpstr>
      <vt:lpstr>Virus per Mac Os X</vt:lpstr>
      <vt:lpstr>Social e privacy</vt:lpstr>
      <vt:lpstr>Presentazione di PowerPoint</vt:lpstr>
      <vt:lpstr>Password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Comprendere il Computer</dc:title>
  <dc:creator>Giacomo Fiore</dc:creator>
  <cp:lastModifiedBy>Giacomo Fiore</cp:lastModifiedBy>
  <cp:revision>10</cp:revision>
  <dcterms:created xsi:type="dcterms:W3CDTF">2016-05-01T11:43:11Z</dcterms:created>
  <dcterms:modified xsi:type="dcterms:W3CDTF">2017-05-20T09:59:24Z</dcterms:modified>
</cp:coreProperties>
</file>